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8" r:id="rId5"/>
    <p:sldId id="267" r:id="rId6"/>
    <p:sldId id="277" r:id="rId7"/>
    <p:sldId id="316" r:id="rId8"/>
    <p:sldId id="318" r:id="rId9"/>
    <p:sldId id="319" r:id="rId10"/>
    <p:sldId id="320" r:id="rId11"/>
    <p:sldId id="321" r:id="rId12"/>
    <p:sldId id="322" r:id="rId13"/>
    <p:sldId id="295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Colombo Alves da Costa" initials="CCAdC" lastIdx="6" clrIdx="0">
    <p:extLst>
      <p:ext uri="{19B8F6BF-5375-455C-9EA6-DF929625EA0E}">
        <p15:presenceInfo xmlns:p15="http://schemas.microsoft.com/office/powerpoint/2012/main" userId="S-1-5-21-606747145-1844237615-1801674531-389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5700FF"/>
    <a:srgbClr val="E31F84"/>
    <a:srgbClr val="1FEBCC"/>
    <a:srgbClr val="DCDCD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ECC29-D973-4184-AD8C-006B35845FD7}" v="1" dt="2021-08-27T01:03:53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go Rafael Branco Soares" userId="e74fb075-0da9-48e8-8946-935a630678cb" providerId="ADAL" clId="{3CBECC29-D973-4184-AD8C-006B35845FD7}"/>
    <pc:docChg chg="undo custSel delSld modSld">
      <pc:chgData name="Tiago Rafael Branco Soares" userId="e74fb075-0da9-48e8-8946-935a630678cb" providerId="ADAL" clId="{3CBECC29-D973-4184-AD8C-006B35845FD7}" dt="2021-08-30T12:34:58.154" v="830" actId="20577"/>
      <pc:docMkLst>
        <pc:docMk/>
      </pc:docMkLst>
      <pc:sldChg chg="addSp delSp modSp mod">
        <pc:chgData name="Tiago Rafael Branco Soares" userId="e74fb075-0da9-48e8-8946-935a630678cb" providerId="ADAL" clId="{3CBECC29-D973-4184-AD8C-006B35845FD7}" dt="2021-08-27T01:05:40.581" v="11" actId="20577"/>
        <pc:sldMkLst>
          <pc:docMk/>
          <pc:sldMk cId="93852849" sldId="267"/>
        </pc:sldMkLst>
        <pc:spChg chg="mod">
          <ac:chgData name="Tiago Rafael Branco Soares" userId="e74fb075-0da9-48e8-8946-935a630678cb" providerId="ADAL" clId="{3CBECC29-D973-4184-AD8C-006B35845FD7}" dt="2021-08-27T01:05:40.581" v="11" actId="20577"/>
          <ac:spMkLst>
            <pc:docMk/>
            <pc:sldMk cId="93852849" sldId="267"/>
            <ac:spMk id="3" creationId="{00000000-0000-0000-0000-000000000000}"/>
          </ac:spMkLst>
        </pc:spChg>
        <pc:picChg chg="add mod">
          <ac:chgData name="Tiago Rafael Branco Soares" userId="e74fb075-0da9-48e8-8946-935a630678cb" providerId="ADAL" clId="{3CBECC29-D973-4184-AD8C-006B35845FD7}" dt="2021-08-27T01:05:10.559" v="9" actId="1076"/>
          <ac:picMkLst>
            <pc:docMk/>
            <pc:sldMk cId="93852849" sldId="267"/>
            <ac:picMk id="5" creationId="{664F12AE-94CF-4B29-A902-AC713C723BF8}"/>
          </ac:picMkLst>
        </pc:picChg>
        <pc:picChg chg="del">
          <ac:chgData name="Tiago Rafael Branco Soares" userId="e74fb075-0da9-48e8-8946-935a630678cb" providerId="ADAL" clId="{3CBECC29-D973-4184-AD8C-006B35845FD7}" dt="2021-08-27T01:01:07.497" v="0" actId="478"/>
          <ac:picMkLst>
            <pc:docMk/>
            <pc:sldMk cId="93852849" sldId="267"/>
            <ac:picMk id="6" creationId="{B1E80B6A-AEA6-4018-8D84-866AD032857B}"/>
          </ac:picMkLst>
        </pc:picChg>
      </pc:sldChg>
      <pc:sldChg chg="delSp modSp mod">
        <pc:chgData name="Tiago Rafael Branco Soares" userId="e74fb075-0da9-48e8-8946-935a630678cb" providerId="ADAL" clId="{3CBECC29-D973-4184-AD8C-006B35845FD7}" dt="2021-08-27T01:12:40.083" v="32" actId="1076"/>
        <pc:sldMkLst>
          <pc:docMk/>
          <pc:sldMk cId="3829298734" sldId="317"/>
        </pc:sldMkLst>
        <pc:spChg chg="del">
          <ac:chgData name="Tiago Rafael Branco Soares" userId="e74fb075-0da9-48e8-8946-935a630678cb" providerId="ADAL" clId="{3CBECC29-D973-4184-AD8C-006B35845FD7}" dt="2021-08-27T01:11:04.010" v="23" actId="478"/>
          <ac:spMkLst>
            <pc:docMk/>
            <pc:sldMk cId="3829298734" sldId="317"/>
            <ac:spMk id="210" creationId="{CAF6CAD0-CC94-439D-A105-AB613FCC296E}"/>
          </ac:spMkLst>
        </pc:spChg>
        <pc:spChg chg="del">
          <ac:chgData name="Tiago Rafael Branco Soares" userId="e74fb075-0da9-48e8-8946-935a630678cb" providerId="ADAL" clId="{3CBECC29-D973-4184-AD8C-006B35845FD7}" dt="2021-08-27T01:11:31.616" v="27" actId="478"/>
          <ac:spMkLst>
            <pc:docMk/>
            <pc:sldMk cId="3829298734" sldId="317"/>
            <ac:spMk id="214" creationId="{C0135D9F-BA12-4AF1-8AAC-C4B0E3AAA86A}"/>
          </ac:spMkLst>
        </pc:spChg>
        <pc:spChg chg="mod">
          <ac:chgData name="Tiago Rafael Branco Soares" userId="e74fb075-0da9-48e8-8946-935a630678cb" providerId="ADAL" clId="{3CBECC29-D973-4184-AD8C-006B35845FD7}" dt="2021-08-27T01:11:46.519" v="28" actId="1076"/>
          <ac:spMkLst>
            <pc:docMk/>
            <pc:sldMk cId="3829298734" sldId="317"/>
            <ac:spMk id="215" creationId="{51699F9F-E292-41C0-B553-B093A63C6FAB}"/>
          </ac:spMkLst>
        </pc:spChg>
        <pc:spChg chg="mod">
          <ac:chgData name="Tiago Rafael Branco Soares" userId="e74fb075-0da9-48e8-8946-935a630678cb" providerId="ADAL" clId="{3CBECC29-D973-4184-AD8C-006B35845FD7}" dt="2021-08-27T01:11:55.402" v="30" actId="1076"/>
          <ac:spMkLst>
            <pc:docMk/>
            <pc:sldMk cId="3829298734" sldId="317"/>
            <ac:spMk id="217" creationId="{548ED858-56B4-4C54-8E33-2D558D6871AA}"/>
          </ac:spMkLst>
        </pc:spChg>
        <pc:spChg chg="mod">
          <ac:chgData name="Tiago Rafael Branco Soares" userId="e74fb075-0da9-48e8-8946-935a630678cb" providerId="ADAL" clId="{3CBECC29-D973-4184-AD8C-006B35845FD7}" dt="2021-08-27T01:12:40.083" v="32" actId="1076"/>
          <ac:spMkLst>
            <pc:docMk/>
            <pc:sldMk cId="3829298734" sldId="317"/>
            <ac:spMk id="239" creationId="{B160051C-50B4-4A2D-AED8-785BBBBC4CAE}"/>
          </ac:spMkLst>
        </pc:spChg>
        <pc:spChg chg="mod">
          <ac:chgData name="Tiago Rafael Branco Soares" userId="e74fb075-0da9-48e8-8946-935a630678cb" providerId="ADAL" clId="{3CBECC29-D973-4184-AD8C-006B35845FD7}" dt="2021-08-27T01:11:13.996" v="25" actId="1076"/>
          <ac:spMkLst>
            <pc:docMk/>
            <pc:sldMk cId="3829298734" sldId="317"/>
            <ac:spMk id="249" creationId="{104D1950-3384-4E67-B5F2-6B0C709D60CB}"/>
          </ac:spMkLst>
        </pc:spChg>
        <pc:spChg chg="mod">
          <ac:chgData name="Tiago Rafael Branco Soares" userId="e74fb075-0da9-48e8-8946-935a630678cb" providerId="ADAL" clId="{3CBECC29-D973-4184-AD8C-006B35845FD7}" dt="2021-08-27T01:12:40.083" v="32" actId="1076"/>
          <ac:spMkLst>
            <pc:docMk/>
            <pc:sldMk cId="3829298734" sldId="317"/>
            <ac:spMk id="251" creationId="{94E1655C-0925-4D47-8068-A3A7ACCD3330}"/>
          </ac:spMkLst>
        </pc:spChg>
        <pc:picChg chg="mod">
          <ac:chgData name="Tiago Rafael Branco Soares" userId="e74fb075-0da9-48e8-8946-935a630678cb" providerId="ADAL" clId="{3CBECC29-D973-4184-AD8C-006B35845FD7}" dt="2021-08-27T01:11:46.519" v="28" actId="1076"/>
          <ac:picMkLst>
            <pc:docMk/>
            <pc:sldMk cId="3829298734" sldId="317"/>
            <ac:picMk id="207" creationId="{D7B1D924-84F3-42DF-B9A5-AD5C0033248B}"/>
          </ac:picMkLst>
        </pc:picChg>
        <pc:picChg chg="del">
          <ac:chgData name="Tiago Rafael Branco Soares" userId="e74fb075-0da9-48e8-8946-935a630678cb" providerId="ADAL" clId="{3CBECC29-D973-4184-AD8C-006B35845FD7}" dt="2021-08-27T01:11:25.936" v="26" actId="478"/>
          <ac:picMkLst>
            <pc:docMk/>
            <pc:sldMk cId="3829298734" sldId="317"/>
            <ac:picMk id="213" creationId="{111F8BE7-354E-4894-9D1E-83D2A30DED89}"/>
          </ac:picMkLst>
        </pc:picChg>
        <pc:picChg chg="mod">
          <ac:chgData name="Tiago Rafael Branco Soares" userId="e74fb075-0da9-48e8-8946-935a630678cb" providerId="ADAL" clId="{3CBECC29-D973-4184-AD8C-006B35845FD7}" dt="2021-08-27T01:11:46.519" v="28" actId="1076"/>
          <ac:picMkLst>
            <pc:docMk/>
            <pc:sldMk cId="3829298734" sldId="317"/>
            <ac:picMk id="216" creationId="{2109C4C9-9BC8-4571-A88F-24F7B329150D}"/>
          </ac:picMkLst>
        </pc:picChg>
        <pc:picChg chg="mod">
          <ac:chgData name="Tiago Rafael Branco Soares" userId="e74fb075-0da9-48e8-8946-935a630678cb" providerId="ADAL" clId="{3CBECC29-D973-4184-AD8C-006B35845FD7}" dt="2021-08-27T01:12:40.083" v="32" actId="1076"/>
          <ac:picMkLst>
            <pc:docMk/>
            <pc:sldMk cId="3829298734" sldId="317"/>
            <ac:picMk id="226" creationId="{52C845AF-4BDA-41E0-AA87-F4EC699D378A}"/>
          </ac:picMkLst>
        </pc:picChg>
        <pc:picChg chg="mod">
          <ac:chgData name="Tiago Rafael Branco Soares" userId="e74fb075-0da9-48e8-8946-935a630678cb" providerId="ADAL" clId="{3CBECC29-D973-4184-AD8C-006B35845FD7}" dt="2021-08-27T01:10:59.067" v="22" actId="1076"/>
          <ac:picMkLst>
            <pc:docMk/>
            <pc:sldMk cId="3829298734" sldId="317"/>
            <ac:picMk id="233" creationId="{C8279E62-38CA-4578-B925-22F0A6657BBD}"/>
          </ac:picMkLst>
        </pc:picChg>
        <pc:picChg chg="mod">
          <ac:chgData name="Tiago Rafael Branco Soares" userId="e74fb075-0da9-48e8-8946-935a630678cb" providerId="ADAL" clId="{3CBECC29-D973-4184-AD8C-006B35845FD7}" dt="2021-08-27T01:12:40.083" v="32" actId="1076"/>
          <ac:picMkLst>
            <pc:docMk/>
            <pc:sldMk cId="3829298734" sldId="317"/>
            <ac:picMk id="250" creationId="{15FB50D1-579C-459C-BE31-AEF78FC78C80}"/>
          </ac:picMkLst>
        </pc:picChg>
        <pc:picChg chg="del">
          <ac:chgData name="Tiago Rafael Branco Soares" userId="e74fb075-0da9-48e8-8946-935a630678cb" providerId="ADAL" clId="{3CBECC29-D973-4184-AD8C-006B35845FD7}" dt="2021-08-27T01:07:18.328" v="12" actId="478"/>
          <ac:picMkLst>
            <pc:docMk/>
            <pc:sldMk cId="3829298734" sldId="317"/>
            <ac:picMk id="267" creationId="{8EC75B4B-3D7A-46CB-A956-C522C774501B}"/>
          </ac:picMkLst>
        </pc:picChg>
      </pc:sldChg>
      <pc:sldChg chg="modSp mod">
        <pc:chgData name="Tiago Rafael Branco Soares" userId="e74fb075-0da9-48e8-8946-935a630678cb" providerId="ADAL" clId="{3CBECC29-D973-4184-AD8C-006B35845FD7}" dt="2021-08-27T15:17:27.096" v="827" actId="20577"/>
        <pc:sldMkLst>
          <pc:docMk/>
          <pc:sldMk cId="4104135390" sldId="318"/>
        </pc:sldMkLst>
        <pc:spChg chg="mod">
          <ac:chgData name="Tiago Rafael Branco Soares" userId="e74fb075-0da9-48e8-8946-935a630678cb" providerId="ADAL" clId="{3CBECC29-D973-4184-AD8C-006B35845FD7}" dt="2021-08-27T15:17:27.096" v="827" actId="20577"/>
          <ac:spMkLst>
            <pc:docMk/>
            <pc:sldMk cId="4104135390" sldId="318"/>
            <ac:spMk id="12" creationId="{807FE19E-9DC0-48DA-AA03-B20187782507}"/>
          </ac:spMkLst>
        </pc:spChg>
        <pc:spChg chg="mod">
          <ac:chgData name="Tiago Rafael Branco Soares" userId="e74fb075-0da9-48e8-8946-935a630678cb" providerId="ADAL" clId="{3CBECC29-D973-4184-AD8C-006B35845FD7}" dt="2021-08-27T01:50:09.101" v="340" actId="20577"/>
          <ac:spMkLst>
            <pc:docMk/>
            <pc:sldMk cId="4104135390" sldId="318"/>
            <ac:spMk id="14" creationId="{56E2C9FA-039E-41E0-97C8-FEBEC66C2C2D}"/>
          </ac:spMkLst>
        </pc:spChg>
      </pc:sldChg>
      <pc:sldChg chg="modSp mod">
        <pc:chgData name="Tiago Rafael Branco Soares" userId="e74fb075-0da9-48e8-8946-935a630678cb" providerId="ADAL" clId="{3CBECC29-D973-4184-AD8C-006B35845FD7}" dt="2021-08-30T12:34:58.154" v="830" actId="20577"/>
        <pc:sldMkLst>
          <pc:docMk/>
          <pc:sldMk cId="3559404650" sldId="319"/>
        </pc:sldMkLst>
        <pc:spChg chg="mod">
          <ac:chgData name="Tiago Rafael Branco Soares" userId="e74fb075-0da9-48e8-8946-935a630678cb" providerId="ADAL" clId="{3CBECC29-D973-4184-AD8C-006B35845FD7}" dt="2021-08-30T12:34:58.154" v="830" actId="20577"/>
          <ac:spMkLst>
            <pc:docMk/>
            <pc:sldMk cId="3559404650" sldId="319"/>
            <ac:spMk id="10" creationId="{39908D5D-0659-4F14-9919-FFE51A5B248B}"/>
          </ac:spMkLst>
        </pc:spChg>
        <pc:spChg chg="mod">
          <ac:chgData name="Tiago Rafael Branco Soares" userId="e74fb075-0da9-48e8-8946-935a630678cb" providerId="ADAL" clId="{3CBECC29-D973-4184-AD8C-006B35845FD7}" dt="2021-08-30T12:34:29.959" v="829" actId="20577"/>
          <ac:spMkLst>
            <pc:docMk/>
            <pc:sldMk cId="3559404650" sldId="319"/>
            <ac:spMk id="12" creationId="{807FE19E-9DC0-48DA-AA03-B20187782507}"/>
          </ac:spMkLst>
        </pc:spChg>
      </pc:sldChg>
      <pc:sldChg chg="del">
        <pc:chgData name="Tiago Rafael Branco Soares" userId="e74fb075-0da9-48e8-8946-935a630678cb" providerId="ADAL" clId="{3CBECC29-D973-4184-AD8C-006B35845FD7}" dt="2021-08-27T01:37:12.954" v="295" actId="2696"/>
        <pc:sldMkLst>
          <pc:docMk/>
          <pc:sldMk cId="756078576" sldId="32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4FB7F-377A-45E1-9754-BD800ED60C12}" type="datetimeFigureOut">
              <a:rPr lang="pt-BR" smtClean="0"/>
              <a:t>22/09/2021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EA03B-C40C-41BC-B96D-95E18355D2B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802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C59E-E200-46AA-8153-09229B9D8954}" type="datetimeFigureOut">
              <a:rPr lang="pt-BR" smtClean="0"/>
              <a:t>22/09/2021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ABF98-13E9-479C-84C7-FF3119886C6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327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pa_apresentação com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532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83394" y="1745833"/>
            <a:ext cx="6633103" cy="2387600"/>
          </a:xfrm>
        </p:spPr>
        <p:txBody>
          <a:bodyPr anchor="b">
            <a:normAutofit/>
          </a:bodyPr>
          <a:lstStyle>
            <a:lvl1pPr algn="l">
              <a:defRPr sz="2800" b="1"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83394" y="4133433"/>
            <a:ext cx="6633103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883393" y="5549269"/>
            <a:ext cx="6633103" cy="36512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5700FF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49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2145839" y="-1"/>
            <a:ext cx="5557288" cy="1806441"/>
          </a:xfrm>
        </p:spPr>
        <p:txBody>
          <a:bodyPr anchor="b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pt-BR" dirty="0"/>
              <a:t>Nossa pauta</a:t>
            </a:r>
          </a:p>
        </p:txBody>
      </p:sp>
      <p:sp>
        <p:nvSpPr>
          <p:cNvPr id="12" name="Espaço Reservado para Imagem 19"/>
          <p:cNvSpPr>
            <a:spLocks noGrp="1"/>
          </p:cNvSpPr>
          <p:nvPr>
            <p:ph type="pic" sz="quarter" idx="24" hasCustomPrompt="1"/>
          </p:nvPr>
        </p:nvSpPr>
        <p:spPr>
          <a:xfrm>
            <a:off x="9286874" y="3486523"/>
            <a:ext cx="2085975" cy="190962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Ilustração</a:t>
            </a:r>
          </a:p>
          <a:p>
            <a:endParaRPr lang="pt-BR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05F42E-9776-4A14-8D9C-6872090853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46300" y="2031999"/>
            <a:ext cx="3173413" cy="4137891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2815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84009" y="3026965"/>
            <a:ext cx="3875247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3"/>
          </p:nvPr>
        </p:nvSpPr>
        <p:spPr>
          <a:xfrm>
            <a:off x="1786045" y="2199084"/>
            <a:ext cx="6633103" cy="827881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5700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5"/>
          </p:nvPr>
        </p:nvSpPr>
        <p:spPr>
          <a:xfrm>
            <a:off x="6071724" y="3026965"/>
            <a:ext cx="3806255" cy="28785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17" name="Título 1"/>
          <p:cNvSpPr>
            <a:spLocks noGrp="1"/>
          </p:cNvSpPr>
          <p:nvPr>
            <p:ph type="ctrTitle"/>
          </p:nvPr>
        </p:nvSpPr>
        <p:spPr>
          <a:xfrm>
            <a:off x="1784829" y="827314"/>
            <a:ext cx="6634319" cy="1422258"/>
          </a:xfrm>
        </p:spPr>
        <p:txBody>
          <a:bodyPr anchor="b">
            <a:normAutofit/>
          </a:bodyPr>
          <a:lstStyle>
            <a:lvl1pPr algn="l">
              <a:defRPr sz="2400" b="1"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59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066" cy="6858000"/>
          </a:xfrm>
          <a:prstGeom prst="rect">
            <a:avLst/>
          </a:prstGeom>
        </p:spPr>
      </p:pic>
      <p:sp>
        <p:nvSpPr>
          <p:cNvPr id="4" name="Retângulo Arredondado 3"/>
          <p:cNvSpPr/>
          <p:nvPr userDrawn="1"/>
        </p:nvSpPr>
        <p:spPr>
          <a:xfrm>
            <a:off x="1715587" y="1645920"/>
            <a:ext cx="2499361" cy="352697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5" name="Retângulo Arredondado 4"/>
          <p:cNvSpPr/>
          <p:nvPr userDrawn="1"/>
        </p:nvSpPr>
        <p:spPr>
          <a:xfrm>
            <a:off x="5029198" y="1645919"/>
            <a:ext cx="2499361" cy="3526971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6" name="Retângulo Arredondado 5"/>
          <p:cNvSpPr/>
          <p:nvPr userDrawn="1"/>
        </p:nvSpPr>
        <p:spPr>
          <a:xfrm>
            <a:off x="8342809" y="1645919"/>
            <a:ext cx="2499361" cy="3526971"/>
          </a:xfrm>
          <a:prstGeom prst="roundRect">
            <a:avLst/>
          </a:prstGeom>
          <a:solidFill>
            <a:srgbClr val="DCDCDA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1915884" y="5416337"/>
            <a:ext cx="2097928" cy="514410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>
            <a:off x="5229914" y="5416337"/>
            <a:ext cx="2097928" cy="514410"/>
          </a:xfrm>
          <a:prstGeom prst="rect">
            <a:avLst/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8569861" y="5416337"/>
            <a:ext cx="2097928" cy="514410"/>
          </a:xfrm>
          <a:prstGeom prst="rect">
            <a:avLst/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dirty="0"/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/>
          </p:nvPr>
        </p:nvSpPr>
        <p:spPr>
          <a:xfrm>
            <a:off x="1946918" y="3226493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2" name="Espaço Reservado para Imagem 19"/>
          <p:cNvSpPr>
            <a:spLocks noGrp="1"/>
          </p:cNvSpPr>
          <p:nvPr>
            <p:ph type="pic" sz="quarter" idx="19" hasCustomPrompt="1"/>
          </p:nvPr>
        </p:nvSpPr>
        <p:spPr>
          <a:xfrm>
            <a:off x="2268471" y="2236064"/>
            <a:ext cx="582914" cy="533635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pt-BR" dirty="0"/>
              <a:t>Ilustração</a:t>
            </a:r>
          </a:p>
        </p:txBody>
      </p:sp>
      <p:sp>
        <p:nvSpPr>
          <p:cNvPr id="14" name="Espaço Reservado para Conteúdo 2"/>
          <p:cNvSpPr>
            <a:spLocks noGrp="1"/>
          </p:cNvSpPr>
          <p:nvPr>
            <p:ph idx="20"/>
          </p:nvPr>
        </p:nvSpPr>
        <p:spPr>
          <a:xfrm>
            <a:off x="5260949" y="3226493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5" name="Espaço Reservado para Imagem 19"/>
          <p:cNvSpPr>
            <a:spLocks noGrp="1"/>
          </p:cNvSpPr>
          <p:nvPr>
            <p:ph type="pic" sz="quarter" idx="21" hasCustomPrompt="1"/>
          </p:nvPr>
        </p:nvSpPr>
        <p:spPr>
          <a:xfrm>
            <a:off x="5582502" y="2236064"/>
            <a:ext cx="582914" cy="533635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pt-BR" dirty="0"/>
              <a:t>Ilustração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22"/>
          </p:nvPr>
        </p:nvSpPr>
        <p:spPr>
          <a:xfrm>
            <a:off x="8631930" y="3226493"/>
            <a:ext cx="2035859" cy="12725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</p:txBody>
      </p:sp>
      <p:sp>
        <p:nvSpPr>
          <p:cNvPr id="19" name="Espaço Reservado para Imagem 19"/>
          <p:cNvSpPr>
            <a:spLocks noGrp="1"/>
          </p:cNvSpPr>
          <p:nvPr>
            <p:ph type="pic" sz="quarter" idx="23" hasCustomPrompt="1"/>
          </p:nvPr>
        </p:nvSpPr>
        <p:spPr>
          <a:xfrm>
            <a:off x="8767746" y="2243513"/>
            <a:ext cx="582914" cy="533635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pt-BR" dirty="0"/>
              <a:t>Ilustração</a:t>
            </a:r>
          </a:p>
        </p:txBody>
      </p:sp>
    </p:spTree>
    <p:extLst>
      <p:ext uri="{BB962C8B-B14F-4D97-AF65-F5344CB8AC3E}">
        <p14:creationId xmlns:p14="http://schemas.microsoft.com/office/powerpoint/2010/main" val="419352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_7 com ilustraçã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1057275" y="0"/>
            <a:ext cx="4933950" cy="6858000"/>
          </a:xfrm>
          <a:prstGeom prst="rect">
            <a:avLst/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Arredondar Retângulo em um Canto Diagonal 7"/>
          <p:cNvSpPr/>
          <p:nvPr userDrawn="1"/>
        </p:nvSpPr>
        <p:spPr>
          <a:xfrm>
            <a:off x="8955035" y="1440098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7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spaço Reservado para Imagem 11"/>
          <p:cNvSpPr>
            <a:spLocks noGrp="1"/>
          </p:cNvSpPr>
          <p:nvPr>
            <p:ph type="pic" sz="quarter" idx="16"/>
          </p:nvPr>
        </p:nvSpPr>
        <p:spPr>
          <a:xfrm>
            <a:off x="8954445" y="1440097"/>
            <a:ext cx="1572396" cy="1572396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10" name="Arredondar Retângulo em um Canto Diagonal 9"/>
          <p:cNvSpPr/>
          <p:nvPr userDrawn="1"/>
        </p:nvSpPr>
        <p:spPr>
          <a:xfrm rot="5400000">
            <a:off x="8953855" y="4472765"/>
            <a:ext cx="1601518" cy="160151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31F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sz="quarter" idx="17"/>
          </p:nvPr>
        </p:nvSpPr>
        <p:spPr>
          <a:xfrm flipH="1">
            <a:off x="8953855" y="4477745"/>
            <a:ext cx="1617544" cy="1601519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14" name="Retângulo 13"/>
          <p:cNvSpPr/>
          <p:nvPr userDrawn="1"/>
        </p:nvSpPr>
        <p:spPr>
          <a:xfrm>
            <a:off x="7484212" y="3012493"/>
            <a:ext cx="1470233" cy="1470233"/>
          </a:xfrm>
          <a:prstGeom prst="rect">
            <a:avLst/>
          </a:prstGeom>
          <a:solidFill>
            <a:srgbClr val="1FE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Espaço Reservado para Imagem 15"/>
          <p:cNvSpPr>
            <a:spLocks noGrp="1"/>
          </p:cNvSpPr>
          <p:nvPr>
            <p:ph type="pic" sz="quarter" idx="18"/>
          </p:nvPr>
        </p:nvSpPr>
        <p:spPr>
          <a:xfrm>
            <a:off x="7483621" y="3012492"/>
            <a:ext cx="1470234" cy="1460274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17" name="Subtítulo 2"/>
          <p:cNvSpPr>
            <a:spLocks noGrp="1"/>
          </p:cNvSpPr>
          <p:nvPr>
            <p:ph type="subTitle" idx="13" hasCustomPrompt="1"/>
          </p:nvPr>
        </p:nvSpPr>
        <p:spPr>
          <a:xfrm>
            <a:off x="1886152" y="1860605"/>
            <a:ext cx="3417717" cy="81695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Subtítulo</a:t>
            </a:r>
          </a:p>
        </p:txBody>
      </p:sp>
      <p:sp>
        <p:nvSpPr>
          <p:cNvPr id="18" name="Título 1"/>
          <p:cNvSpPr>
            <a:spLocks noGrp="1"/>
          </p:cNvSpPr>
          <p:nvPr>
            <p:ph type="ctrTitle" hasCustomPrompt="1"/>
          </p:nvPr>
        </p:nvSpPr>
        <p:spPr>
          <a:xfrm>
            <a:off x="1885525" y="499110"/>
            <a:ext cx="3418344" cy="1393299"/>
          </a:xfrm>
        </p:spPr>
        <p:txBody>
          <a:bodyPr anchor="b">
            <a:normAutofit/>
          </a:bodyPr>
          <a:lstStyle>
            <a:lvl1pPr algn="l"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do conteúdo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1"/>
          </p:nvPr>
        </p:nvSpPr>
        <p:spPr>
          <a:xfrm>
            <a:off x="1885525" y="2698762"/>
            <a:ext cx="3418344" cy="354800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22" name="Espaço Reservado para Conteúdo 2"/>
          <p:cNvSpPr>
            <a:spLocks noGrp="1"/>
          </p:cNvSpPr>
          <p:nvPr>
            <p:ph idx="10" hasCustomPrompt="1"/>
          </p:nvPr>
        </p:nvSpPr>
        <p:spPr>
          <a:xfrm>
            <a:off x="6307794" y="1634708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3" name="Espaço Reservado para Conteúdo 2"/>
          <p:cNvSpPr>
            <a:spLocks noGrp="1"/>
          </p:cNvSpPr>
          <p:nvPr>
            <p:ph idx="24" hasCustomPrompt="1"/>
          </p:nvPr>
        </p:nvSpPr>
        <p:spPr>
          <a:xfrm>
            <a:off x="9215075" y="3219881"/>
            <a:ext cx="2521957" cy="1182008"/>
          </a:xfrm>
        </p:spPr>
        <p:txBody>
          <a:bodyPr>
            <a:noAutofit/>
          </a:bodyPr>
          <a:lstStyle>
            <a:lvl1pPr marL="0" indent="0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  <p:sp>
        <p:nvSpPr>
          <p:cNvPr id="24" name="Espaço Reservado para Conteúdo 2"/>
          <p:cNvSpPr>
            <a:spLocks noGrp="1"/>
          </p:cNvSpPr>
          <p:nvPr>
            <p:ph idx="25" hasCustomPrompt="1"/>
          </p:nvPr>
        </p:nvSpPr>
        <p:spPr>
          <a:xfrm>
            <a:off x="6307794" y="4892275"/>
            <a:ext cx="2521957" cy="1182008"/>
          </a:xfrm>
        </p:spPr>
        <p:txBody>
          <a:bodyPr>
            <a:noAutofit/>
          </a:bodyPr>
          <a:lstStyle>
            <a:lvl1pPr marL="0" indent="0" algn="r">
              <a:lnSpc>
                <a:spcPts val="800"/>
              </a:lnSpc>
              <a:buNone/>
              <a:defRPr sz="1400" b="0" strike="noStrike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sis</a:t>
            </a:r>
            <a:r>
              <a:rPr lang="pt-BR" dirty="0"/>
              <a:t> </a:t>
            </a:r>
            <a:r>
              <a:rPr lang="pt-BR" dirty="0" err="1"/>
              <a:t>amet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045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82" y="4969978"/>
            <a:ext cx="1205390" cy="120539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40" y="1195530"/>
            <a:ext cx="448568" cy="442067"/>
          </a:xfrm>
          <a:prstGeom prst="rect">
            <a:avLst/>
          </a:prstGeom>
        </p:spPr>
      </p:pic>
      <p:sp>
        <p:nvSpPr>
          <p:cNvPr id="13" name="Arredondar Retângulo em um Canto Diagonal 12"/>
          <p:cNvSpPr/>
          <p:nvPr userDrawn="1"/>
        </p:nvSpPr>
        <p:spPr>
          <a:xfrm>
            <a:off x="1570282" y="1262813"/>
            <a:ext cx="4628090" cy="4528987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DCD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Espaço Reservado para Imagem 3"/>
          <p:cNvSpPr>
            <a:spLocks noGrp="1"/>
          </p:cNvSpPr>
          <p:nvPr>
            <p:ph type="pic" sz="quarter" idx="10"/>
          </p:nvPr>
        </p:nvSpPr>
        <p:spPr>
          <a:xfrm>
            <a:off x="1567635" y="1262813"/>
            <a:ext cx="4630737" cy="4528524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 dirty="0"/>
              <a:t>Clique no ícone para adicionar uma imagem</a:t>
            </a:r>
          </a:p>
        </p:txBody>
      </p:sp>
      <p:sp>
        <p:nvSpPr>
          <p:cNvPr id="15" name="Arredondar Retângulo em um Canto Diagonal 14"/>
          <p:cNvSpPr/>
          <p:nvPr userDrawn="1"/>
        </p:nvSpPr>
        <p:spPr>
          <a:xfrm>
            <a:off x="1953740" y="1638060"/>
            <a:ext cx="3861174" cy="377849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E31F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6" name="Arredondar Retângulo em um Canto Diagonal 15"/>
          <p:cNvSpPr/>
          <p:nvPr userDrawn="1"/>
        </p:nvSpPr>
        <p:spPr>
          <a:xfrm>
            <a:off x="1759930" y="1448400"/>
            <a:ext cx="4248794" cy="4157814"/>
          </a:xfrm>
          <a:prstGeom prst="round2DiagRect">
            <a:avLst>
              <a:gd name="adj1" fmla="val 50000"/>
              <a:gd name="adj2" fmla="val 0"/>
            </a:avLst>
          </a:prstGeom>
          <a:noFill/>
          <a:ln>
            <a:solidFill>
              <a:srgbClr val="1FE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1" hasCustomPrompt="1"/>
          </p:nvPr>
        </p:nvSpPr>
        <p:spPr>
          <a:xfrm>
            <a:off x="7318152" y="2238912"/>
            <a:ext cx="2457396" cy="102476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200" b="1"/>
            </a:lvl1pPr>
          </a:lstStyle>
          <a:p>
            <a:pPr lvl="0"/>
            <a:r>
              <a:rPr lang="pt-BR" dirty="0"/>
              <a:t>Obrigado!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8152" y="4053445"/>
            <a:ext cx="2040161" cy="235487"/>
          </a:xfrm>
        </p:spPr>
        <p:txBody>
          <a:bodyPr>
            <a:noAutofit/>
          </a:bodyPr>
          <a:lstStyle>
            <a:lvl1pPr marL="0" indent="0" algn="l">
              <a:buNone/>
              <a:defRPr sz="1600" b="1" baseline="0">
                <a:solidFill>
                  <a:srgbClr val="5700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7318152" y="4288932"/>
            <a:ext cx="2040161" cy="235487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 err="1"/>
              <a:t>Setor</a:t>
            </a:r>
            <a:endParaRPr lang="pt-BR" dirty="0"/>
          </a:p>
        </p:txBody>
      </p:sp>
      <p:sp>
        <p:nvSpPr>
          <p:cNvPr id="21" name="Espaço Reservado para Conteúdo 2"/>
          <p:cNvSpPr>
            <a:spLocks noGrp="1"/>
          </p:cNvSpPr>
          <p:nvPr>
            <p:ph idx="23" hasCustomPrompt="1"/>
          </p:nvPr>
        </p:nvSpPr>
        <p:spPr>
          <a:xfrm>
            <a:off x="7318152" y="4749848"/>
            <a:ext cx="2040161" cy="806000"/>
          </a:xfrm>
        </p:spPr>
        <p:txBody>
          <a:bodyPr>
            <a:noAutofit/>
          </a:bodyPr>
          <a:lstStyle>
            <a:lvl1pPr marL="0" indent="0" algn="l">
              <a:buNone/>
              <a:defRPr sz="16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pt-BR" dirty="0"/>
              <a:t>Telefone</a:t>
            </a:r>
            <a:br>
              <a:rPr lang="pt-BR" dirty="0"/>
            </a:br>
            <a:r>
              <a:rPr lang="pt-BR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06005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39611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7" r:id="rId3"/>
    <p:sldLayoutId id="2147483668" r:id="rId4"/>
    <p:sldLayoutId id="2147483676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D92A90-B13F-47E5-83B3-DF044C9F3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666"/>
            <a:ext cx="12189631" cy="68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0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A8347828-8223-42E5-B23A-7BD55A7E6AD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b="117"/>
          <a:stretch>
            <a:fillRect/>
          </a:stretch>
        </p:blipFill>
        <p:spPr/>
      </p:pic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953777" y="2626146"/>
            <a:ext cx="2457396" cy="1024762"/>
          </a:xfrm>
        </p:spPr>
        <p:txBody>
          <a:bodyPr/>
          <a:lstStyle/>
          <a:p>
            <a:r>
              <a:rPr lang="pt-BR" dirty="0"/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24425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Reunião de Passagem de conhecimento.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Projeto Grampeamento – Impressão direta pelo sistema Santa Cruz.</a:t>
            </a:r>
          </a:p>
        </p:txBody>
      </p:sp>
      <p:pic>
        <p:nvPicPr>
          <p:cNvPr id="1030" name="Picture 6" descr="Santa Cruz - IDVF">
            <a:extLst>
              <a:ext uri="{FF2B5EF4-FFF2-40B4-BE49-F238E27FC236}">
                <a16:creationId xmlns:a16="http://schemas.microsoft.com/office/drawing/2014/main" id="{EB63FB09-34B6-4CE9-A854-06CB5E35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55" y="1153646"/>
            <a:ext cx="4297915" cy="19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1819624" y="1880301"/>
            <a:ext cx="2383283" cy="827881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NDD</a:t>
            </a: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711877" y="524067"/>
            <a:ext cx="2768246" cy="827882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Premissas</a:t>
            </a:r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02E27B7A-70E2-49CE-B865-50DF0708C4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306614" y="2294241"/>
            <a:ext cx="5102413" cy="2878535"/>
          </a:xfrm>
        </p:spPr>
        <p:txBody>
          <a:bodyPr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Necessário receber o </a:t>
            </a:r>
            <a:r>
              <a:rPr lang="pt-BR" sz="1800" dirty="0" err="1"/>
              <a:t>XmlData</a:t>
            </a:r>
            <a:r>
              <a:rPr lang="pt-BR" sz="1800" dirty="0"/>
              <a:t> com valores corretos e existente, para a correto processo de impressão;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Impressoras disponíveis para recebimento;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Sempre realizar backup dos arquivos .bin dos diretório FRM dos Server Prints.</a:t>
            </a:r>
          </a:p>
        </p:txBody>
      </p:sp>
      <p:sp>
        <p:nvSpPr>
          <p:cNvPr id="8" name="Espaço Reservado para Conteúdo 10">
            <a:extLst>
              <a:ext uri="{FF2B5EF4-FFF2-40B4-BE49-F238E27FC236}">
                <a16:creationId xmlns:a16="http://schemas.microsoft.com/office/drawing/2014/main" id="{6454CE67-FEA1-4F4A-868C-37565E3028B6}"/>
              </a:ext>
            </a:extLst>
          </p:cNvPr>
          <p:cNvSpPr txBox="1">
            <a:spLocks/>
          </p:cNvSpPr>
          <p:nvPr/>
        </p:nvSpPr>
        <p:spPr>
          <a:xfrm>
            <a:off x="1167364" y="2534381"/>
            <a:ext cx="4788819" cy="2878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Receber </a:t>
            </a:r>
            <a:r>
              <a:rPr lang="pt-BR" sz="1800" dirty="0" err="1"/>
              <a:t>XmlData</a:t>
            </a:r>
            <a:r>
              <a:rPr lang="pt-BR" sz="1800" dirty="0"/>
              <a:t> no layout NDD, para impressão;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Realizar a concatenação dos </a:t>
            </a:r>
            <a:r>
              <a:rPr lang="pt-BR" sz="1800" dirty="0" err="1"/>
              <a:t>XmlData</a:t>
            </a:r>
            <a:r>
              <a:rPr lang="pt-BR" sz="1800" dirty="0"/>
              <a:t> + PDF para ser impresso.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Manter os arquivos .Bin atualizado na pasta FRM;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4C0F593E-F355-4243-BAAA-515D3315F502}"/>
              </a:ext>
            </a:extLst>
          </p:cNvPr>
          <p:cNvSpPr txBox="1">
            <a:spLocks/>
          </p:cNvSpPr>
          <p:nvPr/>
        </p:nvSpPr>
        <p:spPr>
          <a:xfrm>
            <a:off x="7480123" y="1880300"/>
            <a:ext cx="2383283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5700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/>
              <a:t>Cliente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A2177B50-9579-4377-9DBE-09BE6DAD84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16" y="1738007"/>
            <a:ext cx="1465625" cy="9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3"/>
          </p:nvPr>
        </p:nvSpPr>
        <p:spPr>
          <a:xfrm>
            <a:off x="2725712" y="1655608"/>
            <a:ext cx="2383283" cy="827881"/>
          </a:xfrm>
        </p:spPr>
        <p:txBody>
          <a:bodyPr>
            <a:normAutofit/>
          </a:bodyPr>
          <a:lstStyle/>
          <a:p>
            <a:pPr algn="ctr"/>
            <a:r>
              <a:rPr lang="pt-BR" sz="2800" dirty="0"/>
              <a:t>Riscos</a:t>
            </a:r>
          </a:p>
        </p:txBody>
      </p:sp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310023" y="502285"/>
            <a:ext cx="3571952" cy="827882"/>
          </a:xfrm>
        </p:spPr>
        <p:txBody>
          <a:bodyPr>
            <a:no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Atenção!</a:t>
            </a:r>
          </a:p>
        </p:txBody>
      </p:sp>
      <p:sp>
        <p:nvSpPr>
          <p:cNvPr id="8" name="Espaço Reservado para Conteúdo 10">
            <a:extLst>
              <a:ext uri="{FF2B5EF4-FFF2-40B4-BE49-F238E27FC236}">
                <a16:creationId xmlns:a16="http://schemas.microsoft.com/office/drawing/2014/main" id="{6454CE67-FEA1-4F4A-868C-37565E3028B6}"/>
              </a:ext>
            </a:extLst>
          </p:cNvPr>
          <p:cNvSpPr txBox="1">
            <a:spLocks/>
          </p:cNvSpPr>
          <p:nvPr/>
        </p:nvSpPr>
        <p:spPr>
          <a:xfrm>
            <a:off x="1709478" y="2366570"/>
            <a:ext cx="4415750" cy="2401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Caso informações do tipo valor ou nome de impressora não seja informado no </a:t>
            </a:r>
            <a:r>
              <a:rPr lang="pt-BR" sz="1800" dirty="0" err="1"/>
              <a:t>XmlData</a:t>
            </a:r>
            <a:r>
              <a:rPr lang="pt-BR" sz="1800" dirty="0"/>
              <a:t> pelo cliente, a aplicação NDD não enviará o documento para fila de impressão Windows;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/>
              <a:t>Caso os arquivos .Bin não estejam na pasta FRM de cada servidor de impressão, não será feito o envio da impressão para fila do Windows;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23319EF-23A4-4851-873C-93F3966982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737" y="2064310"/>
            <a:ext cx="1699696" cy="249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349970" y="319958"/>
            <a:ext cx="3927197" cy="595848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Alinhamentos do Projeto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6E2C9FA-039E-41E0-97C8-FEBEC66C2C2D}"/>
              </a:ext>
            </a:extLst>
          </p:cNvPr>
          <p:cNvSpPr/>
          <p:nvPr/>
        </p:nvSpPr>
        <p:spPr>
          <a:xfrm>
            <a:off x="643283" y="1504071"/>
            <a:ext cx="7357145" cy="16004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Servidores de impressão – Santa Cruz.</a:t>
            </a:r>
            <a:endParaRPr lang="pt-BR" sz="1600" dirty="0"/>
          </a:p>
          <a:p>
            <a:pPr marL="2571750" lvl="6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571750" lvl="6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1" indent="-285750"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pt-BR" sz="1600" dirty="0"/>
          </a:p>
          <a:p>
            <a:pPr marL="742950" lvl="1" indent="-285750">
              <a:buFont typeface="Wingdings" panose="05000000000000000000" pitchFamily="2" charset="2"/>
              <a:buChar char=""/>
              <a:tabLst>
                <a:tab pos="914400" algn="l"/>
              </a:tabLst>
            </a:pPr>
            <a:endParaRPr lang="pt-BR" sz="1600" dirty="0"/>
          </a:p>
          <a:p>
            <a:pPr marL="457200" lvl="2"/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1D46FA0-C031-4C99-A2AB-17E9FD1F3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43533"/>
            <a:ext cx="3810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542602" y="396237"/>
            <a:ext cx="3927197" cy="572536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Alinhamentos do Projeto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7FE19E-9DC0-48DA-AA03-B20187782507}"/>
              </a:ext>
            </a:extLst>
          </p:cNvPr>
          <p:cNvSpPr/>
          <p:nvPr/>
        </p:nvSpPr>
        <p:spPr>
          <a:xfrm>
            <a:off x="545618" y="1222243"/>
            <a:ext cx="6493079" cy="16004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Santa Cruz – </a:t>
            </a:r>
            <a:r>
              <a:rPr lang="pt-BR" sz="1600" b="1" dirty="0" err="1"/>
              <a:t>XmlData</a:t>
            </a:r>
            <a:r>
              <a:rPr lang="pt-BR" sz="1600" b="1" dirty="0"/>
              <a:t> de impressão (Desenvolvimento Próprio)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1314450" lvl="3">
              <a:spcAft>
                <a:spcPts val="0"/>
              </a:spcAft>
              <a:tabLst>
                <a:tab pos="1828800" algn="l"/>
              </a:tabLst>
            </a:pPr>
            <a:endParaRPr lang="pt-BR" sz="1600" dirty="0"/>
          </a:p>
          <a:p>
            <a:pPr marL="457200" lvl="2"/>
            <a:endParaRPr lang="pt-BR" sz="1600" dirty="0"/>
          </a:p>
          <a:p>
            <a:pPr marL="457200" lvl="2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F97BDD3-EFB6-4F27-B076-24B2B1CD0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44" y="1764503"/>
            <a:ext cx="10062153" cy="490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542602" y="396237"/>
            <a:ext cx="3927197" cy="572536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Alinhamentos do Projeto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7FE19E-9DC0-48DA-AA03-B20187782507}"/>
              </a:ext>
            </a:extLst>
          </p:cNvPr>
          <p:cNvSpPr/>
          <p:nvPr/>
        </p:nvSpPr>
        <p:spPr>
          <a:xfrm>
            <a:off x="628746" y="1712694"/>
            <a:ext cx="10294178" cy="357020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Santa Cruz – Comando de impressão para grampeamento.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Todas as impressões do cliente são da marca Ricoh, então é utilizado o seguinte comando de impressão.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1200150" lvl="3" indent="-285750">
              <a:buFont typeface="Wingdings" panose="05000000000000000000" pitchFamily="2" charset="2"/>
              <a:buChar char="Ø"/>
            </a:pPr>
            <a:r>
              <a:rPr lang="da-DK" sz="1600" b="1" dirty="0"/>
              <a:t>pjlHeaderData="ESC%-12345X@PJL JOB NAME='NDDForm'Chr(13)Chr(10)@PJL SET STAPLE = LEFTTOPSLANTPORTChr(13)Chr(10)@PJL ENTER LANGUAGE=PCL”</a:t>
            </a:r>
          </a:p>
          <a:p>
            <a:pPr marL="742950" lvl="2" indent="-285750">
              <a:buFont typeface="Wingdings" panose="05000000000000000000" pitchFamily="2" charset="2"/>
              <a:buChar char="Ø"/>
            </a:pPr>
            <a:endParaRPr lang="da-DK" sz="1600" b="1" dirty="0"/>
          </a:p>
          <a:p>
            <a:pPr marL="1200150" lvl="3" indent="-285750">
              <a:buFont typeface="Wingdings" panose="05000000000000000000" pitchFamily="2" charset="2"/>
              <a:buChar char="Ø"/>
            </a:pPr>
            <a:r>
              <a:rPr lang="nl-NL" sz="1600" b="1" dirty="0"/>
              <a:t>pjlFooterData="ESC%-12345X@PJL EOJ NAME='NDDForm' ESC%-12345X"</a:t>
            </a:r>
            <a:endParaRPr lang="pt-BR" sz="1600" b="1" dirty="0"/>
          </a:p>
          <a:p>
            <a:pPr marL="1314450" lvl="3">
              <a:spcAft>
                <a:spcPts val="0"/>
              </a:spcAft>
              <a:tabLst>
                <a:tab pos="1828800" algn="l"/>
              </a:tabLst>
            </a:pPr>
            <a:endParaRPr lang="pt-BR" sz="16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600" dirty="0"/>
              <a:t>Nenhuma configuração deve ser realizada no </a:t>
            </a:r>
            <a:r>
              <a:rPr lang="pt-BR" sz="1600" dirty="0" err="1"/>
              <a:t>Connector</a:t>
            </a:r>
            <a:r>
              <a:rPr lang="pt-BR" sz="1600" dirty="0"/>
              <a:t> Settings;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pt-BR" sz="1600" dirty="0"/>
              <a:t>Comando deve ser gerado pelo sistema Santa Cruz, caso o grampeamento não ocorra, deve ser analisado se está sendo enviado de forma correta o comando no </a:t>
            </a:r>
            <a:r>
              <a:rPr lang="pt-BR" sz="1600" dirty="0" err="1"/>
              <a:t>XmlData</a:t>
            </a:r>
            <a:r>
              <a:rPr lang="pt-BR" sz="1600" dirty="0"/>
              <a:t>;</a:t>
            </a:r>
          </a:p>
          <a:p>
            <a:pPr marL="457200"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324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542602" y="396237"/>
            <a:ext cx="3927197" cy="572536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Alinhamentos do Projeto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7FE19E-9DC0-48DA-AA03-B20187782507}"/>
              </a:ext>
            </a:extLst>
          </p:cNvPr>
          <p:cNvSpPr/>
          <p:nvPr/>
        </p:nvSpPr>
        <p:spPr>
          <a:xfrm>
            <a:off x="628746" y="1712694"/>
            <a:ext cx="10294178" cy="553997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Santa Cruz – Geração dos arquivos .Bin de impressão.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800100" lvl="2" indent="-342900">
              <a:buFont typeface="+mj-lt"/>
              <a:buAutoNum type="arabicPeriod"/>
            </a:pPr>
            <a:r>
              <a:rPr lang="pt-BR" sz="1600" b="1" dirty="0"/>
              <a:t>Deve ser utilizado o software “</a:t>
            </a:r>
            <a:r>
              <a:rPr lang="pt-BR" sz="1600" b="1" dirty="0" err="1"/>
              <a:t>pdfextract</a:t>
            </a:r>
            <a:r>
              <a:rPr lang="pt-BR" sz="1600" b="1" dirty="0"/>
              <a:t>”</a:t>
            </a:r>
          </a:p>
          <a:p>
            <a:pPr marL="800100" lvl="2" indent="-342900">
              <a:buFont typeface="+mj-lt"/>
              <a:buAutoNum type="arabicPeriod"/>
            </a:pPr>
            <a:endParaRPr lang="pt-BR" sz="1600" b="1" dirty="0"/>
          </a:p>
          <a:p>
            <a:pPr marL="800100" lvl="2" indent="-342900">
              <a:buFont typeface="+mj-lt"/>
              <a:buAutoNum type="arabicPeriod"/>
            </a:pPr>
            <a:r>
              <a:rPr lang="pt-BR" sz="1600" b="1" dirty="0"/>
              <a:t>Para gerar o .bin do PDF, deve ser utilizado o CMD.</a:t>
            </a:r>
          </a:p>
          <a:p>
            <a:pPr marL="800100" lvl="2" indent="-342900">
              <a:buFont typeface="+mj-lt"/>
              <a:buAutoNum type="arabicPeriod"/>
            </a:pPr>
            <a:endParaRPr lang="pt-BR" sz="1600" b="1" dirty="0"/>
          </a:p>
          <a:p>
            <a:pPr marL="800100" lvl="2" indent="-342900">
              <a:buFont typeface="+mj-lt"/>
              <a:buAutoNum type="arabicPeriod"/>
            </a:pPr>
            <a:r>
              <a:rPr lang="pt-BR" sz="1600" b="1" dirty="0"/>
              <a:t>Com o CMD em execução, arrastar o pdfextract.exe para tela do CMD, na sequencia aperte a tecla espaço e depois arrastar também o arquivo .PDF do formulário, para finalizar “</a:t>
            </a:r>
            <a:r>
              <a:rPr lang="pt-BR" sz="1600" b="1" dirty="0" err="1"/>
              <a:t>Entrer</a:t>
            </a:r>
            <a:r>
              <a:rPr lang="pt-BR" sz="1600" b="1" dirty="0"/>
              <a:t>” e será executado o processo de geração.</a:t>
            </a:r>
          </a:p>
          <a:p>
            <a:pPr marL="800100" lvl="2" indent="-342900">
              <a:buFont typeface="+mj-lt"/>
              <a:buAutoNum type="arabicPeriod"/>
            </a:pPr>
            <a:endParaRPr lang="pt-BR" sz="1600" b="1" dirty="0"/>
          </a:p>
          <a:p>
            <a:pPr marL="800100" lvl="2" indent="-342900">
              <a:buFont typeface="+mj-lt"/>
              <a:buAutoNum type="arabicPeriod"/>
            </a:pPr>
            <a:r>
              <a:rPr lang="pt-BR" sz="1600" b="1" dirty="0"/>
              <a:t>Caso algum erro no formulário PDF seja identificado, devido ao mapeamento ou arquivo corrompido, um “erro” no final do processo do CMD será apresentado.</a:t>
            </a:r>
          </a:p>
          <a:p>
            <a:pPr marL="800100" lvl="2" indent="-342900">
              <a:buFont typeface="+mj-lt"/>
              <a:buAutoNum type="arabicPeriod"/>
            </a:pPr>
            <a:endParaRPr lang="pt-BR" sz="1600" b="1" dirty="0"/>
          </a:p>
          <a:p>
            <a:pPr marL="800100" lvl="2" indent="-342900">
              <a:buFont typeface="+mj-lt"/>
              <a:buAutoNum type="arabicPeriod"/>
            </a:pPr>
            <a:r>
              <a:rPr lang="pt-BR" sz="1600" b="1" dirty="0"/>
              <a:t>Não apresentando nenhum erro, é possível verificar que no diretório do PDF, será criado dois novos </a:t>
            </a:r>
            <a:r>
              <a:rPr lang="pt-BR" sz="1600" b="1" dirty="0" err="1"/>
              <a:t>aquivos</a:t>
            </a:r>
            <a:r>
              <a:rPr lang="pt-BR" sz="1600" b="1" dirty="0"/>
              <a:t> com extensões (.bin e .png)</a:t>
            </a:r>
          </a:p>
          <a:p>
            <a:pPr marL="800100" lvl="2" indent="-342900">
              <a:buFont typeface="+mj-lt"/>
              <a:buAutoNum type="arabicPeriod"/>
            </a:pPr>
            <a:endParaRPr lang="pt-BR" sz="1600" b="1" dirty="0"/>
          </a:p>
          <a:p>
            <a:pPr marL="800100" lvl="2" indent="-342900">
              <a:buFont typeface="+mj-lt"/>
              <a:buAutoNum type="arabicPeriod"/>
            </a:pPr>
            <a:r>
              <a:rPr lang="pt-BR" sz="1600" b="1" dirty="0"/>
              <a:t>Após gerado, os arquivos .bin e .</a:t>
            </a:r>
            <a:r>
              <a:rPr lang="pt-BR" sz="1600" b="1" dirty="0" err="1"/>
              <a:t>Pdf</a:t>
            </a:r>
            <a:r>
              <a:rPr lang="pt-BR" sz="1600" b="1" dirty="0"/>
              <a:t> devem ser depositado dos diretórios FRM de cada servidor de impressão da Santa Cruz, conforme listagem apresentada no Slide 5.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0" lvl="1"/>
            <a:endParaRPr lang="pt-BR" sz="16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457200"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3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3542602" y="396237"/>
            <a:ext cx="3927197" cy="572536"/>
          </a:xfrm>
        </p:spPr>
        <p:txBody>
          <a:bodyPr>
            <a:noAutofit/>
          </a:bodyPr>
          <a:lstStyle/>
          <a:p>
            <a:pPr algn="ctr"/>
            <a:r>
              <a:rPr lang="pt-BR" sz="2800" dirty="0"/>
              <a:t>Alinhamentos do Projeto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7FE19E-9DC0-48DA-AA03-B20187782507}"/>
              </a:ext>
            </a:extLst>
          </p:cNvPr>
          <p:cNvSpPr/>
          <p:nvPr/>
        </p:nvSpPr>
        <p:spPr>
          <a:xfrm>
            <a:off x="637058" y="1105866"/>
            <a:ext cx="10294178" cy="160043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sz="1600" b="1" dirty="0"/>
              <a:t>Santa Cruz – Geração dos arquivos .Bin de impressão.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0" lvl="1"/>
            <a:endParaRPr lang="pt-BR" sz="1600" b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pt-BR" sz="1600" b="1" dirty="0"/>
          </a:p>
          <a:p>
            <a:pPr marL="457200" lvl="2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DA033F4-4C5D-4264-ABA4-29092ACA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67" y="1541129"/>
            <a:ext cx="9252065" cy="492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Tema Guide NDD">
      <a:dk1>
        <a:srgbClr val="000000"/>
      </a:dk1>
      <a:lt1>
        <a:srgbClr val="FFFFFF"/>
      </a:lt1>
      <a:dk2>
        <a:srgbClr val="5700FF"/>
      </a:dk2>
      <a:lt2>
        <a:srgbClr val="E31F84"/>
      </a:lt2>
      <a:accent1>
        <a:srgbClr val="E31F84"/>
      </a:accent1>
      <a:accent2>
        <a:srgbClr val="0062CC"/>
      </a:accent2>
      <a:accent3>
        <a:srgbClr val="1EC1A6"/>
      </a:accent3>
      <a:accent4>
        <a:srgbClr val="E24B00"/>
      </a:accent4>
      <a:accent5>
        <a:srgbClr val="F00000"/>
      </a:accent5>
      <a:accent6>
        <a:srgbClr val="C00000"/>
      </a:accent6>
      <a:hlink>
        <a:srgbClr val="FFFFFF"/>
      </a:hlink>
      <a:folHlink>
        <a:srgbClr val="1FFFCC"/>
      </a:folHlink>
    </a:clrScheme>
    <a:fontScheme name="Personalizada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UIDE_NDD_NOVO" id="{EF813053-9124-455A-8DFC-2277A3797A6D}" vid="{7C38EB3E-BF05-41D2-9AD6-6F446A90EC9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4C03FD393247849BCA18F559E8F0281" ma:contentTypeVersion="9" ma:contentTypeDescription="Crie um novo documento." ma:contentTypeScope="" ma:versionID="e4d7ebf0e1aac840bd67b966ead3f933">
  <xsd:schema xmlns:xsd="http://www.w3.org/2001/XMLSchema" xmlns:xs="http://www.w3.org/2001/XMLSchema" xmlns:p="http://schemas.microsoft.com/office/2006/metadata/properties" xmlns:ns2="6ef69f2f-48fe-43fd-875e-260591153944" xmlns:ns3="2915fde0-b5d2-46e5-8b35-7f0c76662dd7" targetNamespace="http://schemas.microsoft.com/office/2006/metadata/properties" ma:root="true" ma:fieldsID="2e43776963ffa1a579099e0858159ca7" ns2:_="" ns3:_="">
    <xsd:import namespace="6ef69f2f-48fe-43fd-875e-260591153944"/>
    <xsd:import namespace="2915fde0-b5d2-46e5-8b35-7f0c76662d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69f2f-48fe-43fd-875e-2605911539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5fde0-b5d2-46e5-8b35-7f0c76662dd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E62D1D-0362-416C-9B6B-585B78531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f69f2f-48fe-43fd-875e-260591153944"/>
    <ds:schemaRef ds:uri="2915fde0-b5d2-46e5-8b35-7f0c76662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F052C-5AD3-46C9-ACC8-7C666F7E1BAC}">
  <ds:schemaRefs>
    <ds:schemaRef ds:uri="http://purl.org/dc/dcmitype/"/>
    <ds:schemaRef ds:uri="http://schemas.microsoft.com/office/infopath/2007/PartnerControls"/>
    <ds:schemaRef ds:uri="http://purl.org/dc/terms/"/>
    <ds:schemaRef ds:uri="6ef69f2f-48fe-43fd-875e-260591153944"/>
    <ds:schemaRef ds:uri="2915fde0-b5d2-46e5-8b35-7f0c76662dd7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9DD417-3766-4D90-9871-E76BAF94F0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7804</TotalTime>
  <Words>477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Tema do Office</vt:lpstr>
      <vt:lpstr>Apresentação do PowerPoint</vt:lpstr>
      <vt:lpstr>Reunião de Passagem de conhecimento.</vt:lpstr>
      <vt:lpstr>Premissas</vt:lpstr>
      <vt:lpstr>Atenção!</vt:lpstr>
      <vt:lpstr>Alinhamentos do Projeto</vt:lpstr>
      <vt:lpstr>Alinhamentos do Projeto</vt:lpstr>
      <vt:lpstr>Alinhamentos do Projeto</vt:lpstr>
      <vt:lpstr>Alinhamentos do Projeto</vt:lpstr>
      <vt:lpstr>Alinhamentos do Projeto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Caroline Colombo Alves da Costa</dc:creator>
  <cp:lastModifiedBy>Robrti Diego Branco Soares</cp:lastModifiedBy>
  <cp:revision>79</cp:revision>
  <dcterms:created xsi:type="dcterms:W3CDTF">2021-01-25T13:16:27Z</dcterms:created>
  <dcterms:modified xsi:type="dcterms:W3CDTF">2021-09-22T18:59:40Z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0x010100D4C03FD393247849BCA18F559E8F0281</vt:lpwstr>
  </property>
</Properties>
</file>